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Roboto Black" panose="02000000000000000000" pitchFamily="2" charset="0"/>
      <p:bold r:id="rId64"/>
      <p:boldItalic r:id="rId65"/>
    </p:embeddedFont>
    <p:embeddedFont>
      <p:font typeface="Roboto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bold r:id="rId71"/>
      <p:italic r:id="rId72"/>
      <p:boldItalic r:id="rId73"/>
    </p:embeddedFont>
    <p:embeddedFont>
      <p:font typeface="Roboto Thin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iFV1FNBCg+ncn32jqWaWZGdYJ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85B22-D61D-45F9-9CB7-DBD8C1C59AAB}">
  <a:tblStyle styleId="{63185B22-D61D-45F9-9CB7-DBD8C1C59A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7" name="Google Shape;11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6" name="Google Shape;11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3" name="Google Shape;1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2" name="Google Shape;1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1" name="Google Shape;1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9" name="Google Shape;1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6" name="Google Shape;1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2" name="Google Shape;12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9" name="Google Shape;12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6" name="Google Shape;1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ca5c3f7c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4" name="Google Shape;1264;gdca5c3f7c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7" name="Google Shape;128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5" name="Google Shape;1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1" name="Google Shape;131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7" name="Google Shape;132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5" name="Google Shape;133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7" name="Google Shape;136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7" name="Google Shape;140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1" name="Google Shape;143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" name="Google Shape;143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4" name="Google Shape;145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8" name="Google Shape;14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9" name="Google Shape;1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86" name="Google Shape;86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88" name="Google Shape;8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8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0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2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2"/>
          <p:cNvPicPr preferRelativeResize="0"/>
          <p:nvPr/>
        </p:nvPicPr>
        <p:blipFill rotWithShape="1">
          <a:blip r:embed="rId3">
            <a:alphaModFix/>
          </a:blip>
          <a:srcRect l="209" r="207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73"/>
          <p:cNvPicPr preferRelativeResize="0"/>
          <p:nvPr/>
        </p:nvPicPr>
        <p:blipFill rotWithShape="1">
          <a:blip r:embed="rId2">
            <a:alphaModFix/>
          </a:blip>
          <a:srcRect l="504" r="502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8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8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9"/>
          <p:cNvPicPr preferRelativeResize="0"/>
          <p:nvPr/>
        </p:nvPicPr>
        <p:blipFill rotWithShape="1">
          <a:blip r:embed="rId2">
            <a:alphaModFix/>
          </a:blip>
          <a:srcRect t="118" b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5"/>
          <p:cNvPicPr preferRelativeResize="0"/>
          <p:nvPr/>
        </p:nvPicPr>
        <p:blipFill rotWithShape="1">
          <a:blip r:embed="rId3">
            <a:alphaModFix/>
          </a:blip>
          <a:srcRect t="1380" b="1388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3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6" name="Google Shape;56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0" name="Google Shape;60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6" name="Google Shape;66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6" name="Google Shape;7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When navigating to 192.168.1.105, we are able to view files that indicate there is a ‘secret_folder’ directory: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To access the ‘secret_folder’, we need to find the password for ‘ashton’ (username was noted during authentication prompt):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20" name="Google Shape;1120;p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21" name="Google Shape;1121;p11"/>
          <p:cNvSpPr txBox="1">
            <a:spLocks noGrp="1"/>
          </p:cNvSpPr>
          <p:nvPr>
            <p:ph type="body" idx="3"/>
          </p:nvPr>
        </p:nvSpPr>
        <p:spPr>
          <a:xfrm>
            <a:off x="175" y="775252"/>
            <a:ext cx="9144000" cy="40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)</a:t>
            </a:r>
            <a:endParaRPr/>
          </a:p>
        </p:txBody>
      </p:sp>
      <p:pic>
        <p:nvPicPr>
          <p:cNvPr id="1122" name="Google Shape;11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615" y="1024559"/>
            <a:ext cx="409638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615" y="3261462"/>
            <a:ext cx="5128704" cy="146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Brute force the password for the hidden directory using the hydra command:</a:t>
            </a: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    -  Retrieved login credentials:  ashton / leopolo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129" name="Google Shape;1129;p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0" name="Google Shape;113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70" y="1052719"/>
            <a:ext cx="54483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b="0" i="0">
                <a:latin typeface="Roboto"/>
                <a:ea typeface="Roboto"/>
                <a:cs typeface="Roboto"/>
                <a:sym typeface="Roboto"/>
              </a:rPr>
              <a:t>Successful access to the contents of the ‘secret_folder’ directory: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36" name="Google Shape;113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7" name="Google Shape;11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810" y="1094796"/>
            <a:ext cx="4718050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810" y="3187553"/>
            <a:ext cx="5943600" cy="1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Brute force attacks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44" name="Google Shape;1144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45" name="Google Shape;1145;p1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brute force account passwords: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1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gain access to the ‘secret_folder’ and to connect to the victim’s machine after cracking the passwords.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5" name="Google Shape;1155;p1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6" name="Google Shape;115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1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Note:  Hash password was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indicated in the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‘connect_to_corp_server’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file.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Brute force attacks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Brute force the password for the hidden directory (secret_folder) using the hydra command: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Break the hash password for the user ‘ryan’ using Crack Station: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66" name="Google Shape;11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493" y="1065972"/>
            <a:ext cx="54483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4265243"/>
            <a:ext cx="6684844" cy="46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73" name="Google Shape;1173;p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74" name="Google Shape;1174;p1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upload a PHP reverse shell payload script: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File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msvenom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1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upload a PHP script to the WebDav server.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1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5" name="Google Shape;118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From file manager,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connect to WebDav server:    dav://192.168.1.105/webdav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and upload a 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reverse shell payload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script called ‘shell.php’.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Connect to the WebDav server using the username ‘ryan’ and hash password recently cracked:</a:t>
            </a:r>
            <a:endParaRPr/>
          </a:p>
        </p:txBody>
      </p:sp>
      <p:sp>
        <p:nvSpPr>
          <p:cNvPr id="1194" name="Google Shape;1194;p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95" name="Google Shape;11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586" y="1436370"/>
            <a:ext cx="272034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82" y="1049365"/>
            <a:ext cx="5706350" cy="378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Create and upload a PHP reverse shell payload script: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Using default port 4444.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02" name="Google Shape;1202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03" name="Google Shape;12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359" y="1075445"/>
            <a:ext cx="5417820" cy="329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Create and upload a PHP reverse shell payload script (con’t):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-  Manually copied the ‘shell.php’ file from the Kali Linux machine to the WebDav server.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								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 sz="1200"/>
          </a:p>
        </p:txBody>
      </p:sp>
      <p:sp>
        <p:nvSpPr>
          <p:cNvPr id="1209" name="Google Shape;1209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10" name="Google Shape;1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250" y="1081100"/>
            <a:ext cx="2934725" cy="32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</a:t>
            </a:r>
            <a:endParaRPr/>
          </a:p>
        </p:txBody>
      </p:sp>
      <p:sp>
        <p:nvSpPr>
          <p:cNvPr id="1216" name="Google Shape;121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17" name="Google Shape;1217;p2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execute a reverse shell session: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2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execute a reverse shell to start a meterpreter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7" name="Google Shape;1227;p2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8" name="Google Shape;122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0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the WebDav website: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192.168.1.105/webdav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Kali Linux, open up a Metasploit console to create a listener: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37" name="Google Shape;123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38" name="Google Shape;12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830" y="1059917"/>
            <a:ext cx="3512820" cy="3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830" y="1637187"/>
            <a:ext cx="4800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Navigate to the WebDav website to execute the reverse shell payload script ‘shell.php’: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Click on the ‘shell.php’ to open up a meterpreter session.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45" name="Google Shape;1245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46" name="Google Shape;12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076" y="1057689"/>
            <a:ext cx="367284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meterpreter session, we are able to maneuver within the system: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list the contents of a directory or even open up a shell session.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53" name="Google Shape;1253;p23"/>
          <p:cNvPicPr preferRelativeResize="0"/>
          <p:nvPr/>
        </p:nvPicPr>
        <p:blipFill rotWithShape="1">
          <a:blip r:embed="rId3">
            <a:alphaModFix/>
          </a:blip>
          <a:srcRect b="19250"/>
          <a:stretch/>
        </p:blipFill>
        <p:spPr>
          <a:xfrm>
            <a:off x="469000" y="1460625"/>
            <a:ext cx="4295575" cy="32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meterpreter session, we are able to maneuver within the system (con’t):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We also have the ability to download a file.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59" name="Google Shape;125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60" name="Google Shape;12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076" y="3658214"/>
            <a:ext cx="5112675" cy="106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075" y="1520425"/>
            <a:ext cx="5112671" cy="194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dca5c3f7c4_0_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meterpreter session, we are able to maneuver within the system (con’t):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We can see that we have successfully downloaded this ‘flag.txt’ file into our Kali machine: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67" name="Google Shape;1267;gdca5c3f7c4_0_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68" name="Google Shape;1268;gdca5c3f7c4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175" y="1490375"/>
            <a:ext cx="5840800" cy="8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6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The port scan occurred between May 5, 2021 through May 8, 2021 with 124,898 hits. </a:t>
            </a:r>
            <a:endParaRPr sz="1200"/>
          </a:p>
        </p:txBody>
      </p:sp>
      <p:sp>
        <p:nvSpPr>
          <p:cNvPr id="1281" name="Google Shape;1281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82" name="Google Shape;1282;p27"/>
          <p:cNvSpPr/>
          <p:nvPr/>
        </p:nvSpPr>
        <p:spPr>
          <a:xfrm>
            <a:off x="466411" y="1102039"/>
            <a:ext cx="8327069" cy="3431861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3" name="Google Shape;128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403" y="2605268"/>
            <a:ext cx="7573793" cy="140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403" y="1464809"/>
            <a:ext cx="6528620" cy="77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he interaction between the Kali machine and the Capstone machines occurred on May 6, 2021 between 02:00 – 02:30.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290" name="Google Shape;1290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91" name="Google Shape;1291;p28"/>
          <p:cNvSpPr/>
          <p:nvPr/>
        </p:nvSpPr>
        <p:spPr>
          <a:xfrm>
            <a:off x="443550" y="1287780"/>
            <a:ext cx="8388030" cy="321564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2" name="Google Shape;129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1487" y="1878136"/>
            <a:ext cx="290766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‘HTTP status codes for the top queries’ report shows the responses we received back from the Capstone’s machine.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The top responses were 401, 301, 200 and 207.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298" name="Google Shape;1298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99" name="Google Shape;1299;p29"/>
          <p:cNvSpPr/>
          <p:nvPr/>
        </p:nvSpPr>
        <p:spPr>
          <a:xfrm>
            <a:off x="451170" y="1287780"/>
            <a:ext cx="8409300" cy="208788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0" name="Google Shape;130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48" y="1938494"/>
            <a:ext cx="7695343" cy="78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‘Discover’ page for the traffic between the Kali and Capstone machines, if we click on the ‘Additional fields’, we see the ‘http.response_status_code’ percentage and count.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06" name="Google Shape;130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07" name="Google Shape;1307;p30"/>
          <p:cNvSpPr/>
          <p:nvPr/>
        </p:nvSpPr>
        <p:spPr>
          <a:xfrm>
            <a:off x="451170" y="1287780"/>
            <a:ext cx="8409300" cy="310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8" name="Google Shape;130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4173" y="1607903"/>
            <a:ext cx="2063294" cy="246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The ‘HTTP error codes’ report shows the error codes we received back from the Capstone machine.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14" name="Google Shape;1314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15" name="Google Shape;1315;p31"/>
          <p:cNvSpPr/>
          <p:nvPr/>
        </p:nvSpPr>
        <p:spPr>
          <a:xfrm>
            <a:off x="443550" y="1097279"/>
            <a:ext cx="8409300" cy="355092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6" name="Google Shape;131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248092"/>
            <a:ext cx="5943600" cy="324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our reports, ‘Connection over time’ and ‘Top Hosts Creating Traffic’, we can see a lot of high traffic coming from the Capstone’s machine @ 192.168.1.105.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There was a sudden spike over time on May 6, 2021.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22" name="Google Shape;1322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51170" y="1333500"/>
            <a:ext cx="8409300" cy="29184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4" name="Google Shape;132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01" y="1679923"/>
            <a:ext cx="7649238" cy="222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The ‘Errors vs successful transactions’ report also indicates we had errors.</a:t>
            </a:r>
            <a:br>
              <a:rPr lang="en-US" sz="18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30" name="Google Shape;1330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31" name="Google Shape;1331;p33"/>
          <p:cNvSpPr/>
          <p:nvPr/>
        </p:nvSpPr>
        <p:spPr>
          <a:xfrm>
            <a:off x="451170" y="1059180"/>
            <a:ext cx="8409300" cy="365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2" name="Google Shape;133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0427" y="1292542"/>
            <a:ext cx="501078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of log reported on May 6, 2021 @ 02:52:13:</a:t>
            </a:r>
            <a:br>
              <a:rPr lang="en-US" sz="18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38" name="Google Shape;133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39" name="Google Shape;1339;p34"/>
          <p:cNvSpPr/>
          <p:nvPr/>
        </p:nvSpPr>
        <p:spPr>
          <a:xfrm>
            <a:off x="451170" y="1059180"/>
            <a:ext cx="8409300" cy="37947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0" name="Google Shape;134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202" y="1097280"/>
            <a:ext cx="4379595" cy="371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of log reported on May 6, 2021 @ 02:52:13:  (con’t)</a:t>
            </a:r>
            <a:br>
              <a:rPr lang="en-US" sz="18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46" name="Google Shape;1346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47" name="Google Shape;1347;p35"/>
          <p:cNvSpPr/>
          <p:nvPr/>
        </p:nvSpPr>
        <p:spPr>
          <a:xfrm>
            <a:off x="451170" y="1059180"/>
            <a:ext cx="8409300" cy="37947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8" name="Google Shape;134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3860" y="1059180"/>
            <a:ext cx="4516279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‘Top 10 HTTP requests’, we can see that the ‘/company_folders/secret_folder’ directory was requested 19,341 times.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354" name="Google Shape;1354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55" name="Google Shape;1355;p36"/>
          <p:cNvSpPr/>
          <p:nvPr/>
        </p:nvSpPr>
        <p:spPr>
          <a:xfrm>
            <a:off x="422678" y="1278233"/>
            <a:ext cx="8409300" cy="27460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8538" y="1631047"/>
            <a:ext cx="3768798" cy="204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request for the ‘secret_folder’ directory started on May 6, 2021 @ 02:31.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2" name="Google Shape;136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63" name="Google Shape;1363;p37"/>
          <p:cNvSpPr/>
          <p:nvPr/>
        </p:nvSpPr>
        <p:spPr>
          <a:xfrm>
            <a:off x="443550" y="1167365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4" name="Google Shape;13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53" y="1739606"/>
            <a:ext cx="8351893" cy="120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‘secret_folder’ directory contains a file called ‘connect_to_server’.  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searching for the ‘secret_folder’ directory, we can verify that this is the only file in this directory.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0" name="Google Shape;1370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71" name="Google Shape;1371;p38"/>
          <p:cNvSpPr/>
          <p:nvPr/>
        </p:nvSpPr>
        <p:spPr>
          <a:xfrm>
            <a:off x="420690" y="1485900"/>
            <a:ext cx="8409300" cy="273612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2" name="Google Shape;137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9402" y="1820545"/>
            <a:ext cx="3419475" cy="224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results verifies that only one file, ‘connect_to_corp_server’, is located in the ‘secret_folder’ directory.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8" name="Google Shape;1378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79" name="Google Shape;1379;p39"/>
          <p:cNvSpPr/>
          <p:nvPr/>
        </p:nvSpPr>
        <p:spPr>
          <a:xfrm>
            <a:off x="420690" y="12011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4980" y="1465575"/>
            <a:ext cx="5943600" cy="1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Uncovering the Brute Force Attack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Again, f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rom the ‘Top 10 HTTP requests’, we know that the ‘/company_folders/secret_folder’ directory was requested 19,341 times.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By searching for the ‘connect_to_corp_server’ file in the 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‘/company_folders/secret_folder’ directory, the search result shows the file was successfully accessed 2 times.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87" name="Google Shape;1387;p40"/>
          <p:cNvSpPr/>
          <p:nvPr/>
        </p:nvSpPr>
        <p:spPr>
          <a:xfrm>
            <a:off x="457795" y="1843047"/>
            <a:ext cx="8409300" cy="294761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147" y="2032648"/>
            <a:ext cx="7212955" cy="253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subTitle" idx="3"/>
          </p:nvPr>
        </p:nvSpPr>
        <p:spPr>
          <a:xfrm>
            <a:off x="7052550" y="9668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Address Range: 192.168.1.0 /24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192.168.1.8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Kali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192.168.1.100:5601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Kibana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059" name="Google Shape;1059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60" name="Google Shape;1060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03" y="942716"/>
            <a:ext cx="4145944" cy="38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Uncovering the Brute Force Attack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‘connect_to_corp_server’ file was accessed using the username ‘ashton’.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4" name="Google Shape;1394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95" name="Google Shape;1395;p41"/>
          <p:cNvSpPr/>
          <p:nvPr/>
        </p:nvSpPr>
        <p:spPr>
          <a:xfrm>
            <a:off x="420690" y="12011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971" y="1474860"/>
            <a:ext cx="5730737" cy="183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‘Top 10 HTTP requests’, we can see that the ‘http://192.168.1.105/webdav’ directory was requested 60 times.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-  Within this directory, we were able to view and access two files ‘shell.php’ and ‘passwd.dav’.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2" name="Google Shape;1402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435930" y="1196340"/>
            <a:ext cx="8409300" cy="25184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6070" y="1463040"/>
            <a:ext cx="358902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‘Top URLs by response code’, we can see the response codes returned.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410" name="Google Shape;1410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11" name="Google Shape;1411;p43"/>
          <p:cNvSpPr/>
          <p:nvPr/>
        </p:nvSpPr>
        <p:spPr>
          <a:xfrm>
            <a:off x="435930" y="119348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2" name="Google Shape;141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27" y="1515745"/>
            <a:ext cx="4370705" cy="15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By searching for the /webdav/shell.php’ file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successfully accessed 20 times.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8" name="Google Shape;1418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19" name="Google Shape;1419;p44"/>
          <p:cNvSpPr/>
          <p:nvPr/>
        </p:nvSpPr>
        <p:spPr>
          <a:xfrm>
            <a:off x="451170" y="1180695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0" name="Google Shape;14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960" y="1444904"/>
            <a:ext cx="7144369" cy="256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‘/webdav/shell.php’ file was accessed using the username ‘ryan’.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26" name="Google Shape;142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489270" y="1207567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229" y="1699179"/>
            <a:ext cx="3932261" cy="186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By searching for the /webdav/passwd.dav’ file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successfully accessed 18 times.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34" name="Google Shape;14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35" name="Google Shape;1435;p46"/>
          <p:cNvSpPr/>
          <p:nvPr/>
        </p:nvSpPr>
        <p:spPr>
          <a:xfrm>
            <a:off x="451170" y="1180695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6" name="Google Shape;143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245" y="1447762"/>
            <a:ext cx="7155800" cy="255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‘/webdav/passwd.dav’ file was accessed using the username ‘ryan’.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42" name="Google Shape;1442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43" name="Google Shape;1443;p47"/>
          <p:cNvSpPr/>
          <p:nvPr/>
        </p:nvSpPr>
        <p:spPr>
          <a:xfrm>
            <a:off x="451170" y="1180695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4" name="Google Shape;144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7300" y="1630598"/>
            <a:ext cx="3909399" cy="188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Blocking the Port Scan</a:t>
            </a:r>
            <a:endParaRPr/>
          </a:p>
        </p:txBody>
      </p:sp>
      <p:sp>
        <p:nvSpPr>
          <p:cNvPr id="1457" name="Google Shape;1457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58" name="Google Shape;1458;p49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a port scan from a specific IP address (ie 192.168.1.8) with a threshold of maybe 25 scans per minute or 150 ping requests per minute.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 </a:t>
            </a:r>
            <a:endParaRPr sz="1400"/>
          </a:p>
        </p:txBody>
      </p:sp>
      <p:sp>
        <p:nvSpPr>
          <p:cNvPr id="1459" name="Google Shape;1459;p49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Disable ports that don't need to be accessed from outside the organization.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Install a firewall and an intrusion detection system.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Perform routine port scans on your network.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Finding the Request for the Hidden Directory</a:t>
            </a:r>
            <a:endParaRPr/>
          </a:p>
        </p:txBody>
      </p:sp>
      <p:sp>
        <p:nvSpPr>
          <p:cNvPr id="1465" name="Google Shape;1465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66" name="Google Shape;1466;p5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unauthorized access to directories/files (ie. ‘secret_folder’) if an IP address is not on the “allow” list.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an alarm if a specific directory/file (ie. secret_folder”) is accessed other than a specific user such as the system administrator.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67" name="Google Shape;1467;p5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access to specific files by using an “allow” list.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Disable the directory listing on the Apache web server.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Encrypt sensitive files.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473" name="Google Shape;1473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74" name="Google Shape;1474;p51"/>
          <p:cNvSpPr txBox="1">
            <a:spLocks noGrp="1"/>
          </p:cNvSpPr>
          <p:nvPr>
            <p:ph type="subTitle" idx="2"/>
          </p:nvPr>
        </p:nvSpPr>
        <p:spPr>
          <a:xfrm>
            <a:off x="0" y="15400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brute force attacks  if there is excessive warnings of unsuccessful login attempts with a threshold of maybe 50,000 attempts per second.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if a specific IP address (ie 192.168.1.8) is attempting to login with a threshold of maybe again 50,000 attempts per second.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Another alarm is if there is excessive login attempts for the system administrator account.</a:t>
            </a:r>
            <a:endParaRPr/>
          </a:p>
        </p:txBody>
      </p:sp>
      <p:sp>
        <p:nvSpPr>
          <p:cNvPr id="1475" name="Google Shape;1475;p51"/>
          <p:cNvSpPr txBox="1">
            <a:spLocks noGrp="1"/>
          </p:cNvSpPr>
          <p:nvPr>
            <p:ph type="subTitle" idx="3"/>
          </p:nvPr>
        </p:nvSpPr>
        <p:spPr>
          <a:xfrm>
            <a:off x="4475414" y="1540090"/>
            <a:ext cx="4298400" cy="334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Passwords should be strong and complex.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Enable multi-factor authentication.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the number of login attempts.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Enable CAPTCHA (Completely Automated Public Turing test to tell Computers and Humans Apart), to determine whether a user's input is coming from a human or a machine/bot.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Require a user to answer one or two of their secret questions in addition to their username and password when there is a failed login attempt.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Detecting the WebDAV Connection</a:t>
            </a:r>
            <a:endParaRPr/>
          </a:p>
        </p:txBody>
      </p:sp>
      <p:sp>
        <p:nvSpPr>
          <p:cNvPr id="1481" name="Google Shape;1481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82" name="Google Shape;1482;p5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connection to the WebDav server if the connection is not a user or IP address on the “allow” list.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83" name="Google Shape;1483;p5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84" name="Google Shape;1484;p52"/>
          <p:cNvSpPr txBox="1"/>
          <p:nvPr/>
        </p:nvSpPr>
        <p:spPr>
          <a:xfrm>
            <a:off x="4857902" y="1534915"/>
            <a:ext cx="3996538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 login authentication by using SSH keys.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 intrusion detection system or intrusion prevention system.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regular updates and patches.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features of the operating system and accounts that are expired or not used.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services not used.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490" name="Google Shape;1490;p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91" name="Google Shape;1491;p5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file uploads if an IP address is not on the “allow” list.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if the WebDav directories that contain executable files are accessed other than a specific user such as the system administrator.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492" name="Google Shape;1492;p5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Restrict access to executable files by using an “allow” list.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Require authentication when files are uploaded by using SSH keys.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Restrict executable files from being accessed </a:t>
            </a:r>
            <a:r>
              <a:rPr lang="en-US"/>
              <a:t>from the web.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Recon: Describing the Target</a:t>
            </a:r>
            <a:endParaRPr/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visualization dashboard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directories/files.</a:t>
                      </a:r>
                      <a:endParaRPr sz="1200" b="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 such as the ‘secret_folder’ and its contents.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view sensitive documents to exploit the system or steal data.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 allows retrieval of account/user passwords.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attack allows attackers access to accounts to gain access to a system.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File/shell script uploads.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ability to upload files and shell scripts.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execute these malicious files to target the system.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session.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execute a reverse shell to start a meterpreter session.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 meterpreter session allows hackers to maneuver within a system and exploit it.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091" name="Google Shape;1091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17649" y="1487250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gain access to the ‘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nmap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access the ‘secret_folder’ directory to view the contents file, ‘connect_to_corp_server’, which gave instructions on how to connect to the victim’s machine.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nmap 192.168.1.8/24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Navigate to 192.168.1.105/company_folders/secret_folder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lang="en-US" sz="2400" b="0" i="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Perform a port scan to retrieve host and service information: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12" name="Google Shape;1112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13" name="Google Shape;1113;p10"/>
          <p:cNvSpPr txBox="1">
            <a:spLocks noGrp="1"/>
          </p:cNvSpPr>
          <p:nvPr>
            <p:ph type="body" idx="3"/>
          </p:nvPr>
        </p:nvSpPr>
        <p:spPr>
          <a:xfrm>
            <a:off x="175" y="775252"/>
            <a:ext cx="9144000" cy="40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114" name="Google Shape;11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306" y="963334"/>
            <a:ext cx="3782440" cy="390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2811</Words>
  <Application>Microsoft Office PowerPoint</Application>
  <PresentationFormat>On-screen Show (16:9)</PresentationFormat>
  <Paragraphs>299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Roboto</vt:lpstr>
      <vt:lpstr>Roboto Thin</vt:lpstr>
      <vt:lpstr>Roboto Black</vt:lpstr>
      <vt:lpstr>Roboto Light</vt:lpstr>
      <vt:lpstr>Roboto Medium</vt:lpstr>
      <vt:lpstr>Calibri</vt:lpstr>
      <vt:lpstr>Arial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Access to sensitive directories/files </vt:lpstr>
      <vt:lpstr>Exploitation: Access to sensitive directories/files (con’t)  Perform a port scan to retrieve host and service information:                       </vt:lpstr>
      <vt:lpstr>Exploitation: Access to sensitive directories/files (con’t)  When navigating to 192.168.1.105, we are able to view files that indicate there is a ‘secret_folder’ directory:            To access the ‘secret_folder’, we need to find the password for ‘ashton’ (username was noted during authentication prompt):      </vt:lpstr>
      <vt:lpstr>Exploitation: Access to sensitive directories/files (con’t)  Brute force the password for the hidden directory using the hydra command:                      -  Retrieved login credentials:  ashton / leopolo </vt:lpstr>
      <vt:lpstr>Exploitation: Access to sensitive directories/files (con’t)  Successful access to the contents of the ‘secret_folder’ directory:  </vt:lpstr>
      <vt:lpstr>Exploitation: Brute force attacks </vt:lpstr>
      <vt:lpstr>Exploitation: Brute force attacks (con’t)  Brute force the password for the hidden directory (secret_folder) using the hydra command:                  Break the hash password for the user ‘ryan’ using Crack Station: </vt:lpstr>
      <vt:lpstr>Exploitation: File/shell script uploads </vt:lpstr>
      <vt:lpstr>Exploitation: File/shell script uploads (con’t)  Connect to the WebDav server using the username ‘ryan’ and hash password recently cracked:</vt:lpstr>
      <vt:lpstr>Exploitation: File/shell script uploads (con’t)  Create and upload a PHP reverse shell payload script:                          -  Using default port 4444. </vt:lpstr>
      <vt:lpstr>Exploitation: File/shell script uploads (con’t)  Create and upload a PHP reverse shell payload script (con’t):                          -  Manually copied the ‘shell.php’ file from the Kali Linux machine to the WebDav server.              </vt:lpstr>
      <vt:lpstr>Exploitation: Reverse shell session</vt:lpstr>
      <vt:lpstr>Exploitation: Reverse shell session (con’t)  From Kali Linux, open up a Metasploit console to create a listener:       </vt:lpstr>
      <vt:lpstr>Exploitation: Reverse shell session (con’t)  Navigate to the WebDav website to execute the reverse shell payload script ‘shell.php’:                           -  Click on the ‘shell.php’ to open up a meterpreter session.       </vt:lpstr>
      <vt:lpstr>Exploitation: Reverse shell session (con’t)  From the meterpreter session, we are able to maneuver within the system:  We can list the contents of a directory or even open up a shell session.  </vt:lpstr>
      <vt:lpstr>Exploitation: Reverse shell session (con’t)  From the meterpreter session, we are able to maneuver within the system (con’t):  We also have the ability to download a file.  </vt:lpstr>
      <vt:lpstr>Exploitation: Reverse shell session (con’t)  From the meterpreter session, we are able to maneuver within the system (con’t):  We can see that we have successfully downloaded this ‘flag.txt’ file into our Kali machine:   </vt:lpstr>
      <vt:lpstr>Blue Team Log Analysis and  Attack Characterization</vt:lpstr>
      <vt:lpstr>Analysis: Identifying the Port Scan  The port scan occurred between May 5, 2021 through May 8, 2021 with 124,898 hits. </vt:lpstr>
      <vt:lpstr>Analysis: Identifying the Port Scan (con’t)  The interaction between the Kali machine and the Capstone machines occurred on May 6, 2021 between 02:00 – 02:30.  </vt:lpstr>
      <vt:lpstr>Analysis: Identifying the Port Scan (con’t)  The ‘HTTP status codes for the top queries’ report shows the responses we received back from the Capstone’s machine.                    -  The top responses were 401, 301, 200 and 207.    </vt:lpstr>
      <vt:lpstr>Analysis: Identifying the Port Scan (con’t)  From the ‘Discover’ page for the traffic between the Kali and Capstone machines, if we click on the ‘Additional fields’, we see the ‘http.response_status_code’ percentage and count.                  </vt:lpstr>
      <vt:lpstr>Analysis: Identifying the Port Scan (con’t)  The ‘HTTP error codes’ report shows the error codes we received back from the Capstone machine.                    </vt:lpstr>
      <vt:lpstr>Analysis: Identifying the Port Scan (con’t)  From our reports, ‘Connection over time’ and ‘Top Hosts Creating Traffic’, we can see a lot of high traffic coming from the Capstone’s machine @ 192.168.1.105.                        -  There was a sudden spike over time on May 6, 2021.   </vt:lpstr>
      <vt:lpstr>Analysis: Identifying the Port Scan (con’t)  The ‘Errors vs successful transactions’ report also indicates we had errors.                      </vt:lpstr>
      <vt:lpstr>Analysis: Identifying the Port Scan (con’t)  Example of log reported on May 6, 2021 @ 02:52:13:                      </vt:lpstr>
      <vt:lpstr>Analysis: Identifying the Port Scan (con’t)  Example of log reported on May 6, 2021 @ 02:52:13:  (con’t)                      </vt:lpstr>
      <vt:lpstr>Analysis: Finding the Request for the Hidden Directory  From the ‘Top 10 HTTP requests’, we can see that the ‘/company_folders/secret_folder’ directory was requested 19,341 times. </vt:lpstr>
      <vt:lpstr>Analysis: Finding the Request for the Hidden Directory (con’t)  The request for the ‘secret_folder’ directory started on May 6, 2021 @ 02:31.</vt:lpstr>
      <vt:lpstr>Analysis: Finding the Request for the Hidden Directory (con’t)  The ‘secret_folder’ directory contains a file called ‘connect_to_server’.    By searching for the ‘secret_folder’ directory, we can verify that this is the only file in this directory.</vt:lpstr>
      <vt:lpstr>Analysis: Finding the Request for the Hidden Directory (con’t)  Search results verifies that only one file, ‘connect_to_corp_server’, is located in the ‘secret_folder’ directory.</vt:lpstr>
      <vt:lpstr>Analysis: Uncovering the Brute Force Attack  Again, from the ‘Top 10 HTTP requests’, we know that the ‘/company_folders/secret_folder’ directory was requested 19,341 times.  By searching for the ‘connect_to_corp_server’ file in the ‘/company_folders/secret_folder’ directory, the search result shows the file was successfully accessed 2 times.</vt:lpstr>
      <vt:lpstr>Analysis: Uncovering the Brute Force Attack (con’t)  The log from May 6, 2021 indicates that the ‘connect_to_corp_server’ file was accessed using the username ‘ashton’.</vt:lpstr>
      <vt:lpstr>Analysis: Finding the WebDAV Connection  From the ‘Top 10 HTTP requests’, we can see that the ‘http://192.168.1.105/webdav’ directory was requested 60 times.                       -  Within this directory, we were able to view and access two files ‘shell.php’ and ‘passwd.dav’.</vt:lpstr>
      <vt:lpstr>Analysis: Finding the WebDAV Connection (con’t)  From the ‘Top URLs by response code’, we can see the response codes returned. </vt:lpstr>
      <vt:lpstr>Analysis: Finding the WebDAV Connection (con’t)  By searching for the /webdav/shell.php’ file, the search result shows the file was successfully accessed 20 times.</vt:lpstr>
      <vt:lpstr>Analysis: Finding the WebDAV Connection (con’t)  The log from May 6, 2021 indicates that the ‘/webdav/shell.php’ file was accessed using the username ‘ryan’.</vt:lpstr>
      <vt:lpstr>Analysis: Finding the WebDAV Connection (con’t)  By searching for the /webdav/passwd.dav’ file, the search result shows the file was successfully accessed 18 times.</vt:lpstr>
      <vt:lpstr>Analysis: Finding the WebDAV Connection (con’t)  The log from May 6, 2021 indicates that the ‘/webdav/passwd.dav’ file was accessed using the username ‘ryan’.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Tricia T</cp:lastModifiedBy>
  <cp:revision>3</cp:revision>
  <dcterms:modified xsi:type="dcterms:W3CDTF">2021-06-19T03:36:56Z</dcterms:modified>
</cp:coreProperties>
</file>